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63" r:id="rId5"/>
    <p:sldId id="264" r:id="rId6"/>
    <p:sldId id="265" r:id="rId7"/>
    <p:sldId id="266" r:id="rId8"/>
    <p:sldId id="267" r:id="rId9"/>
    <p:sldId id="26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924" y="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11C1F0-951F-4587-8283-01157B43FD4A}" type="datetimeFigureOut">
              <a:rPr lang="en-GB" smtClean="0"/>
              <a:pPr/>
              <a:t>27/10/2019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F54786-3D91-4247-98FE-3959DB3EAC51}"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12312D18-6B0D-4C23-818E-4BD759E3EB67}" type="datetimeFigureOut">
              <a:rPr lang="en-GB" smtClean="0"/>
              <a:pPr/>
              <a:t>27/10/2019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7FAD2C-1EC9-48CE-8A00-D4CFBE35B171}" type="slidenum">
              <a:rPr lang="en-GB" smtClean="0"/>
              <a:pPr/>
              <a:t>‹#›</a:t>
            </a:fld>
            <a:endParaRPr lang="en-GB"/>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2312D18-6B0D-4C23-818E-4BD759E3EB67}" type="datetimeFigureOut">
              <a:rPr lang="en-GB" smtClean="0"/>
              <a:pPr/>
              <a:t>27/10/2019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7FAD2C-1EC9-48CE-8A00-D4CFBE35B171}"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2312D18-6B0D-4C23-818E-4BD759E3EB67}" type="datetimeFigureOut">
              <a:rPr lang="en-GB" smtClean="0"/>
              <a:pPr/>
              <a:t>27/10/2019</a:t>
            </a:fld>
            <a:endParaRPr lang="en-GB"/>
          </a:p>
        </p:txBody>
      </p:sp>
      <p:sp>
        <p:nvSpPr>
          <p:cNvPr id="5" name="Footer Placeholder 4"/>
          <p:cNvSpPr>
            <a:spLocks noGrp="1"/>
          </p:cNvSpPr>
          <p:nvPr>
            <p:ph type="ftr" sz="quarter" idx="11"/>
          </p:nvPr>
        </p:nvSpPr>
        <p:spPr>
          <a:xfrm>
            <a:off x="2640597" y="6377459"/>
            <a:ext cx="3836404" cy="365125"/>
          </a:xfrm>
        </p:spPr>
        <p:txBody>
          <a:bodyPr/>
          <a:lstStyle/>
          <a:p>
            <a:endParaRPr lang="en-GB"/>
          </a:p>
        </p:txBody>
      </p:sp>
      <p:sp>
        <p:nvSpPr>
          <p:cNvPr id="6" name="Slide Number Placeholder 5"/>
          <p:cNvSpPr>
            <a:spLocks noGrp="1"/>
          </p:cNvSpPr>
          <p:nvPr>
            <p:ph type="sldNum" sz="quarter" idx="12"/>
          </p:nvPr>
        </p:nvSpPr>
        <p:spPr/>
        <p:txBody>
          <a:bodyPr/>
          <a:lstStyle/>
          <a:p>
            <a:fld id="{477FAD2C-1EC9-48CE-8A00-D4CFBE35B171}"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2312D18-6B0D-4C23-818E-4BD759E3EB67}" type="datetimeFigureOut">
              <a:rPr lang="en-GB" smtClean="0"/>
              <a:pPr/>
              <a:t>27/10/2019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7FAD2C-1EC9-48CE-8A00-D4CFBE35B17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2312D18-6B0D-4C23-818E-4BD759E3EB67}" type="datetimeFigureOut">
              <a:rPr lang="en-GB" smtClean="0"/>
              <a:pPr/>
              <a:t>27/10/2019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7FAD2C-1EC9-48CE-8A00-D4CFBE35B171}"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2312D18-6B0D-4C23-818E-4BD759E3EB67}" type="datetimeFigureOut">
              <a:rPr lang="en-GB" smtClean="0"/>
              <a:pPr/>
              <a:t>27/10/2019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7FAD2C-1EC9-48CE-8A00-D4CFBE35B171}"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2312D18-6B0D-4C23-818E-4BD759E3EB67}" type="datetimeFigureOut">
              <a:rPr lang="en-GB" smtClean="0"/>
              <a:pPr/>
              <a:t>27/10/2019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77FAD2C-1EC9-48CE-8A00-D4CFBE35B171}"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2312D18-6B0D-4C23-818E-4BD759E3EB67}" type="datetimeFigureOut">
              <a:rPr lang="en-GB" smtClean="0"/>
              <a:pPr/>
              <a:t>27/10/2019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77FAD2C-1EC9-48CE-8A00-D4CFBE35B171}"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312D18-6B0D-4C23-818E-4BD759E3EB67}" type="datetimeFigureOut">
              <a:rPr lang="en-GB" smtClean="0"/>
              <a:pPr/>
              <a:t>27/10/2019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77FAD2C-1EC9-48CE-8A00-D4CFBE35B171}"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2312D18-6B0D-4C23-818E-4BD759E3EB67}" type="datetimeFigureOut">
              <a:rPr lang="en-GB" smtClean="0"/>
              <a:pPr/>
              <a:t>27/10/2019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7FAD2C-1EC9-48CE-8A00-D4CFBE35B171}" type="slidenum">
              <a:rPr lang="en-GB" smtClean="0"/>
              <a:pPr/>
              <a:t>‹#›</a:t>
            </a:fld>
            <a:endParaRPr lang="en-GB"/>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2312D18-6B0D-4C23-818E-4BD759E3EB67}" type="datetimeFigureOut">
              <a:rPr lang="en-GB" smtClean="0"/>
              <a:pPr/>
              <a:t>27/10/2019</a:t>
            </a:fld>
            <a:endParaRPr lang="en-GB"/>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GB"/>
          </a:p>
        </p:txBody>
      </p:sp>
      <p:sp>
        <p:nvSpPr>
          <p:cNvPr id="7" name="Slide Number Placeholder 6"/>
          <p:cNvSpPr>
            <a:spLocks noGrp="1"/>
          </p:cNvSpPr>
          <p:nvPr>
            <p:ph type="sldNum" sz="quarter" idx="12"/>
          </p:nvPr>
        </p:nvSpPr>
        <p:spPr>
          <a:xfrm>
            <a:off x="8339328" y="1170432"/>
            <a:ext cx="733864" cy="201168"/>
          </a:xfrm>
        </p:spPr>
        <p:txBody>
          <a:bodyPr/>
          <a:lstStyle/>
          <a:p>
            <a:fld id="{477FAD2C-1EC9-48CE-8A00-D4CFBE35B171}"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2312D18-6B0D-4C23-818E-4BD759E3EB67}" type="datetimeFigureOut">
              <a:rPr lang="en-GB" smtClean="0"/>
              <a:pPr/>
              <a:t>27/10/2019</a:t>
            </a:fld>
            <a:endParaRPr lang="en-GB"/>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GB"/>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77FAD2C-1EC9-48CE-8A00-D4CFBE35B171}"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registration@liverpoolfringe.co.uk"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8000"/>
          </a:xfrm>
        </p:spPr>
        <p:txBody>
          <a:bodyPr/>
          <a:lstStyle/>
          <a:p>
            <a:r>
              <a:rPr lang="en-GB" dirty="0"/>
              <a:t>LIVERPOOL FRINGE FESTIVAL 2020:</a:t>
            </a:r>
            <a:br>
              <a:rPr lang="en-GB" dirty="0"/>
            </a:br>
            <a:br>
              <a:rPr lang="en-GB" dirty="0"/>
            </a:br>
            <a:r>
              <a:rPr lang="en-GB" dirty="0"/>
              <a:t>REGISTRATION PACK</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Registering</a:t>
            </a:r>
          </a:p>
        </p:txBody>
      </p:sp>
      <p:sp>
        <p:nvSpPr>
          <p:cNvPr id="3" name="Content Placeholder 2"/>
          <p:cNvSpPr>
            <a:spLocks noGrp="1"/>
          </p:cNvSpPr>
          <p:nvPr>
            <p:ph idx="1"/>
          </p:nvPr>
        </p:nvSpPr>
        <p:spPr/>
        <p:txBody>
          <a:bodyPr>
            <a:normAutofit fontScale="85000" lnSpcReduction="10000"/>
          </a:bodyPr>
          <a:lstStyle/>
          <a:p>
            <a:pPr>
              <a:buNone/>
            </a:pPr>
            <a:r>
              <a:rPr lang="en-GB" dirty="0"/>
              <a:t>The deadline to register for the 2020 festival is the 23</a:t>
            </a:r>
            <a:r>
              <a:rPr lang="en-GB" baseline="30000" dirty="0"/>
              <a:t>rd</a:t>
            </a:r>
            <a:r>
              <a:rPr lang="en-GB" dirty="0"/>
              <a:t> March. We have two registration fees for the 2020 Liverpool Fringe, a standard fee and an early bird fee:</a:t>
            </a:r>
          </a:p>
          <a:p>
            <a:r>
              <a:rPr lang="en-GB" dirty="0"/>
              <a:t>Early Bird Fee: £30 (all registrations submitted before the 27</a:t>
            </a:r>
            <a:r>
              <a:rPr lang="en-GB" baseline="30000" dirty="0"/>
              <a:t>th</a:t>
            </a:r>
            <a:r>
              <a:rPr lang="en-GB" dirty="0"/>
              <a:t> January)</a:t>
            </a:r>
          </a:p>
          <a:p>
            <a:r>
              <a:rPr lang="en-GB" dirty="0"/>
              <a:t>Standard Fee: £40 (all registrations between the 28</a:t>
            </a:r>
            <a:r>
              <a:rPr lang="en-GB" baseline="30000" dirty="0"/>
              <a:t>th</a:t>
            </a:r>
            <a:r>
              <a:rPr lang="en-GB" dirty="0"/>
              <a:t> January and 23</a:t>
            </a:r>
            <a:r>
              <a:rPr lang="en-GB" baseline="30000" dirty="0"/>
              <a:t>rd</a:t>
            </a:r>
            <a:r>
              <a:rPr lang="en-GB" dirty="0"/>
              <a:t> March)</a:t>
            </a:r>
          </a:p>
          <a:p>
            <a:r>
              <a:rPr lang="en-GB" dirty="0"/>
              <a:t>The registration fee excludes your venue hire arrangement you come to with your venue.</a:t>
            </a:r>
          </a:p>
          <a:p>
            <a:r>
              <a:rPr lang="en-GB" dirty="0"/>
              <a:t>The act will keep 100% of the box office, unless they have made a box office split arrangement with the venue.</a:t>
            </a:r>
          </a:p>
          <a:p>
            <a:endParaRPr lang="en-GB" dirty="0"/>
          </a:p>
          <a:p>
            <a:pPr>
              <a:buNone/>
            </a:pPr>
            <a:endParaRPr lang="en-GB" dirty="0"/>
          </a:p>
          <a:p>
            <a:pPr>
              <a:buNone/>
            </a:pPr>
            <a:endParaRPr lang="en-GB" dirty="0"/>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you Get for Registering</a:t>
            </a:r>
          </a:p>
        </p:txBody>
      </p:sp>
      <p:sp>
        <p:nvSpPr>
          <p:cNvPr id="3" name="Content Placeholder 2"/>
          <p:cNvSpPr>
            <a:spLocks noGrp="1"/>
          </p:cNvSpPr>
          <p:nvPr>
            <p:ph idx="1"/>
          </p:nvPr>
        </p:nvSpPr>
        <p:spPr/>
        <p:txBody>
          <a:bodyPr>
            <a:normAutofit lnSpcReduction="10000"/>
          </a:bodyPr>
          <a:lstStyle/>
          <a:p>
            <a:r>
              <a:rPr lang="en-GB" dirty="0"/>
              <a:t>A slot on the festival website.</a:t>
            </a:r>
          </a:p>
          <a:p>
            <a:r>
              <a:rPr lang="en-GB" dirty="0"/>
              <a:t>A slot in our festival brochure (which will be distributed to our mailing list, local residents and selected local and City publicity outlets</a:t>
            </a:r>
          </a:p>
          <a:p>
            <a:r>
              <a:rPr lang="en-GB" dirty="0"/>
              <a:t>Entry into the festival awards</a:t>
            </a:r>
          </a:p>
          <a:p>
            <a:r>
              <a:rPr lang="en-GB" dirty="0"/>
              <a:t>Opportunity to perform in the Fast Fringe</a:t>
            </a:r>
          </a:p>
          <a:p>
            <a:r>
              <a:rPr lang="en-GB" dirty="0"/>
              <a:t>Free Festival pass to five shows for all performers, giving free access to all fringe shows (available on the door, subject to availability).</a:t>
            </a:r>
          </a:p>
          <a:p>
            <a:pPr marL="118872" indent="0">
              <a:buNone/>
            </a:pP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to book your own venue</a:t>
            </a:r>
          </a:p>
        </p:txBody>
      </p:sp>
      <p:sp>
        <p:nvSpPr>
          <p:cNvPr id="3" name="Content Placeholder 2"/>
          <p:cNvSpPr>
            <a:spLocks noGrp="1"/>
          </p:cNvSpPr>
          <p:nvPr>
            <p:ph idx="1"/>
          </p:nvPr>
        </p:nvSpPr>
        <p:spPr/>
        <p:txBody>
          <a:bodyPr>
            <a:normAutofit fontScale="85000" lnSpcReduction="20000"/>
          </a:bodyPr>
          <a:lstStyle/>
          <a:p>
            <a:r>
              <a:rPr lang="en-GB" dirty="0"/>
              <a:t>You need to book your venue prior to registering.</a:t>
            </a:r>
          </a:p>
          <a:p>
            <a:r>
              <a:rPr lang="en-GB" dirty="0"/>
              <a:t>Once you have picked your venue, contact them using the contact details </a:t>
            </a:r>
            <a:r>
              <a:rPr lang="en-GB" dirty="0" err="1"/>
              <a:t>provided.by</a:t>
            </a:r>
            <a:r>
              <a:rPr lang="en-GB" dirty="0"/>
              <a:t> us on the website</a:t>
            </a:r>
          </a:p>
          <a:p>
            <a:r>
              <a:rPr lang="en-GB" dirty="0"/>
              <a:t>Venues will operate a range of different program-</a:t>
            </a:r>
            <a:r>
              <a:rPr lang="en-GB" dirty="0" err="1"/>
              <a:t>ming</a:t>
            </a:r>
            <a:r>
              <a:rPr lang="en-GB" dirty="0"/>
              <a:t> policies. Some will work on a first come </a:t>
            </a:r>
            <a:r>
              <a:rPr lang="en-GB" dirty="0" err="1"/>
              <a:t>firstserve</a:t>
            </a:r>
            <a:r>
              <a:rPr lang="en-GB" dirty="0"/>
              <a:t> basis and allow you to book a slot straight away, while others may operate a programming policy and require more details prior to making a decision on whether to programme you. Venues work on different </a:t>
            </a:r>
            <a:r>
              <a:rPr lang="en-GB" dirty="0" err="1"/>
              <a:t>criterias</a:t>
            </a:r>
            <a:r>
              <a:rPr lang="en-GB" dirty="0"/>
              <a:t> and quality control.</a:t>
            </a:r>
          </a:p>
          <a:p>
            <a:r>
              <a:rPr lang="en-GB" dirty="0"/>
              <a:t>If your first choice venue need time before deciding whether to programme you, you may wish to enquire about other venues as a back-up.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How to Book your own venue cont.</a:t>
            </a:r>
          </a:p>
        </p:txBody>
      </p:sp>
      <p:sp>
        <p:nvSpPr>
          <p:cNvPr id="3" name="Content Placeholder 2"/>
          <p:cNvSpPr>
            <a:spLocks noGrp="1"/>
          </p:cNvSpPr>
          <p:nvPr>
            <p:ph idx="1"/>
          </p:nvPr>
        </p:nvSpPr>
        <p:spPr/>
        <p:txBody>
          <a:bodyPr>
            <a:normAutofit fontScale="92500" lnSpcReduction="20000"/>
          </a:bodyPr>
          <a:lstStyle/>
          <a:p>
            <a:r>
              <a:rPr lang="en-GB" dirty="0"/>
              <a:t>This is fine, but please treat all venues respectfully and with honesty, once you've accepted a slot, please stick by that slot.</a:t>
            </a:r>
          </a:p>
          <a:p>
            <a:r>
              <a:rPr lang="en-GB" dirty="0"/>
              <a:t>We’d advise you to approaching different venues if you’re not accepted by your first venue. </a:t>
            </a:r>
          </a:p>
          <a:p>
            <a:r>
              <a:rPr lang="en-GB" dirty="0"/>
              <a:t>Prior to booking ensure you have all the information you require from the venue, for example their technical equipment, are you required to use their technician, or are they happy for you to bring your own. </a:t>
            </a:r>
          </a:p>
          <a:p>
            <a:r>
              <a:rPr lang="en-GB" dirty="0"/>
              <a:t>We’d always advise requesting to see the venue if your unfamiliar.</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Registering</a:t>
            </a:r>
          </a:p>
        </p:txBody>
      </p:sp>
      <p:sp>
        <p:nvSpPr>
          <p:cNvPr id="3" name="Content Placeholder 2"/>
          <p:cNvSpPr>
            <a:spLocks noGrp="1"/>
          </p:cNvSpPr>
          <p:nvPr>
            <p:ph idx="1"/>
          </p:nvPr>
        </p:nvSpPr>
        <p:spPr/>
        <p:txBody>
          <a:bodyPr>
            <a:normAutofit fontScale="70000" lnSpcReduction="20000"/>
          </a:bodyPr>
          <a:lstStyle/>
          <a:p>
            <a:r>
              <a:rPr lang="en-GB" dirty="0"/>
              <a:t>Make all the decisions you need to make, complete it and send it back to us at </a:t>
            </a:r>
            <a:r>
              <a:rPr lang="en-GB" dirty="0">
                <a:hlinkClick r:id="rId2"/>
              </a:rPr>
              <a:t>registration@liverpoolfringe.co.uk</a:t>
            </a:r>
            <a:r>
              <a:rPr lang="en-GB" dirty="0"/>
              <a:t> (please note this is a different email address). Please contact us if you need to post the registration form.</a:t>
            </a:r>
          </a:p>
          <a:p>
            <a:r>
              <a:rPr lang="en-GB" dirty="0"/>
              <a:t>To be included in the programme we require a blurb (no more than 45 words – if it is over it will be cut). </a:t>
            </a:r>
          </a:p>
          <a:p>
            <a:r>
              <a:rPr lang="en-GB" dirty="0"/>
              <a:t>A picture that should be sent with your registration. This will be included on the website and programme and will help to market your show. If you do not have a photo of your act at the time of registering, you may send it separately, but must be submitted prior to the deadline if it’s to be included in the brochure</a:t>
            </a:r>
          </a:p>
          <a:p>
            <a:r>
              <a:rPr lang="en-GB" dirty="0"/>
              <a:t>Once you've applied, we will then contact you about paying your registration fee, to confirm your slot at the festival.</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Fringe Events</a:t>
            </a:r>
          </a:p>
        </p:txBody>
      </p:sp>
      <p:sp>
        <p:nvSpPr>
          <p:cNvPr id="3" name="Content Placeholder 2"/>
          <p:cNvSpPr>
            <a:spLocks noGrp="1"/>
          </p:cNvSpPr>
          <p:nvPr>
            <p:ph idx="1"/>
          </p:nvPr>
        </p:nvSpPr>
        <p:spPr/>
        <p:txBody>
          <a:bodyPr>
            <a:normAutofit/>
          </a:bodyPr>
          <a:lstStyle/>
          <a:p>
            <a:r>
              <a:rPr lang="en-GB" dirty="0"/>
              <a:t>Throughout the process, keep an eye out for our events. </a:t>
            </a:r>
          </a:p>
          <a:p>
            <a:r>
              <a:rPr lang="en-GB" dirty="0"/>
              <a:t>These include our 24 hour play festival, launch party and award’s evening. We’ll keep you posted through our website and mailing list.</a:t>
            </a:r>
          </a:p>
          <a:p>
            <a:r>
              <a:rPr lang="en-GB" dirty="0"/>
              <a:t>Some events are meant to be fun, while other are aimed to help with your registration and production.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Complete Forms</a:t>
            </a:r>
          </a:p>
        </p:txBody>
      </p:sp>
      <p:sp>
        <p:nvSpPr>
          <p:cNvPr id="3" name="Content Placeholder 2"/>
          <p:cNvSpPr>
            <a:spLocks noGrp="1"/>
          </p:cNvSpPr>
          <p:nvPr>
            <p:ph idx="1"/>
          </p:nvPr>
        </p:nvSpPr>
        <p:spPr/>
        <p:txBody>
          <a:bodyPr/>
          <a:lstStyle/>
          <a:p>
            <a:r>
              <a:rPr lang="en-GB" dirty="0"/>
              <a:t>Your venues may wish for you to complete some extra forms (e.g. risk assessment), ensure that these are done by the required deadline.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Market your Show</a:t>
            </a:r>
          </a:p>
        </p:txBody>
      </p:sp>
      <p:sp>
        <p:nvSpPr>
          <p:cNvPr id="3" name="Content Placeholder 2"/>
          <p:cNvSpPr>
            <a:spLocks noGrp="1"/>
          </p:cNvSpPr>
          <p:nvPr>
            <p:ph idx="1"/>
          </p:nvPr>
        </p:nvSpPr>
        <p:spPr/>
        <p:txBody>
          <a:bodyPr>
            <a:normAutofit fontScale="92500" lnSpcReduction="20000"/>
          </a:bodyPr>
          <a:lstStyle/>
          <a:p>
            <a:r>
              <a:rPr lang="en-GB" dirty="0"/>
              <a:t>Prepare your marketing material. </a:t>
            </a:r>
          </a:p>
          <a:p>
            <a:r>
              <a:rPr lang="en-GB" dirty="0"/>
              <a:t>Once you have registered we'll send you a performers pack, with recommended places for distributing posters and flyers etc, the best press contacts etc. </a:t>
            </a:r>
          </a:p>
          <a:p>
            <a:r>
              <a:rPr lang="en-GB" dirty="0"/>
              <a:t>Read through this and attempt to do as much marketing as you can. </a:t>
            </a:r>
          </a:p>
          <a:p>
            <a:r>
              <a:rPr lang="en-GB" dirty="0"/>
              <a:t>Fringe festival audiences can vary hugely, last years </a:t>
            </a:r>
            <a:r>
              <a:rPr lang="en-GB" dirty="0" err="1"/>
              <a:t>everage</a:t>
            </a:r>
            <a:r>
              <a:rPr lang="en-GB" dirty="0"/>
              <a:t> was approx 18 (the rumour use to be that the average at Edinburgh was 4), however those acts that market their shows the most, tend to get the best audiences.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1422</TotalTime>
  <Words>754</Words>
  <Application>Microsoft Office PowerPoint</Application>
  <PresentationFormat>On-screen Show (4:3)</PresentationFormat>
  <Paragraphs>41</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Corbel</vt:lpstr>
      <vt:lpstr>Wingdings</vt:lpstr>
      <vt:lpstr>Wingdings 2</vt:lpstr>
      <vt:lpstr>Wingdings 3</vt:lpstr>
      <vt:lpstr>Module</vt:lpstr>
      <vt:lpstr>LIVERPOOL FRINGE FESTIVAL 2020:  REGISTRATION PACK</vt:lpstr>
      <vt:lpstr>Registering</vt:lpstr>
      <vt:lpstr>What you Get for Registering</vt:lpstr>
      <vt:lpstr>How to book your own venue</vt:lpstr>
      <vt:lpstr>How to Book your own venue cont.</vt:lpstr>
      <vt:lpstr>Registering</vt:lpstr>
      <vt:lpstr>Fringe Events</vt:lpstr>
      <vt:lpstr>Complete Forms</vt:lpstr>
      <vt:lpstr>Market your Show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LIVERPOOL FRINGE FESTIVAL 2019:  REGISTRATION PACK</dc:title>
  <dc:creator>Guy Flintham</dc:creator>
  <cp:lastModifiedBy>Sam Buist</cp:lastModifiedBy>
  <cp:revision>8</cp:revision>
  <dcterms:created xsi:type="dcterms:W3CDTF">2019-02-15T12:14:11Z</dcterms:created>
  <dcterms:modified xsi:type="dcterms:W3CDTF">2019-10-27T11:35:34Z</dcterms:modified>
</cp:coreProperties>
</file>